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6858000" cx="12192000"/>
  <p:notesSz cx="6858000" cy="9144000"/>
  <p:embeddedFontLst>
    <p:embeddedFont>
      <p:font typeface="Lobster"/>
      <p:regular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Poppins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20" Type="http://schemas.openxmlformats.org/officeDocument/2006/relationships/slide" Target="slides/slide13.xml"/><Relationship Id="rId42" Type="http://schemas.openxmlformats.org/officeDocument/2006/relationships/font" Target="fonts/PoppinsSemiBold-bold.fntdata"/><Relationship Id="rId41" Type="http://schemas.openxmlformats.org/officeDocument/2006/relationships/font" Target="fonts/PoppinsSemiBold-regular.fntdata"/><Relationship Id="rId22" Type="http://schemas.openxmlformats.org/officeDocument/2006/relationships/slide" Target="slides/slide15.xml"/><Relationship Id="rId44" Type="http://schemas.openxmlformats.org/officeDocument/2006/relationships/font" Target="fonts/PoppinsSemiBold-boldItalic.fntdata"/><Relationship Id="rId21" Type="http://schemas.openxmlformats.org/officeDocument/2006/relationships/slide" Target="slides/slide14.xml"/><Relationship Id="rId43" Type="http://schemas.openxmlformats.org/officeDocument/2006/relationships/font" Target="fonts/PoppinsSemiBold-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Poppins-regular.fntdata"/><Relationship Id="rId10" Type="http://schemas.openxmlformats.org/officeDocument/2006/relationships/slide" Target="slides/slide3.xml"/><Relationship Id="rId32" Type="http://schemas.openxmlformats.org/officeDocument/2006/relationships/font" Target="fonts/Lobster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italic.fntdata"/><Relationship Id="rId12" Type="http://schemas.openxmlformats.org/officeDocument/2006/relationships/slide" Target="slides/slide5.xml"/><Relationship Id="rId34" Type="http://schemas.openxmlformats.org/officeDocument/2006/relationships/font" Target="fonts/Poppins-bold.fntdata"/><Relationship Id="rId15" Type="http://schemas.openxmlformats.org/officeDocument/2006/relationships/slide" Target="slides/slide8.xml"/><Relationship Id="rId37" Type="http://schemas.openxmlformats.org/officeDocument/2006/relationships/font" Target="fonts/PoppinsMedium-regular.fntdata"/><Relationship Id="rId14" Type="http://schemas.openxmlformats.org/officeDocument/2006/relationships/slide" Target="slides/slide7.xml"/><Relationship Id="rId36" Type="http://schemas.openxmlformats.org/officeDocument/2006/relationships/font" Target="fonts/Poppins-boldItalic.fntdata"/><Relationship Id="rId17" Type="http://schemas.openxmlformats.org/officeDocument/2006/relationships/slide" Target="slides/slide10.xml"/><Relationship Id="rId39" Type="http://schemas.openxmlformats.org/officeDocument/2006/relationships/font" Target="fonts/PoppinsMedium-italic.fntdata"/><Relationship Id="rId16" Type="http://schemas.openxmlformats.org/officeDocument/2006/relationships/slide" Target="slides/slide9.xml"/><Relationship Id="rId38" Type="http://schemas.openxmlformats.org/officeDocument/2006/relationships/font" Target="fonts/PoppinsMedium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4f5321512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4f5321512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74f5321512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40" name="Google Shape;34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4" name="Google Shape;36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2" name="Google Shape;37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4" name="Google Shape;40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13" name="Google Shape;41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1" name="Google Shape;421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46" name="Google Shape;44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54" name="Google Shape;45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79" name="Google Shape;479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4f5321512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4f5321512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74f5321512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4f5321512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274f5321512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87" name="Google Shape;487;g274f5321512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4f5321512_0_2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274f5321512_0_2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95" name="Google Shape;495;g274f5321512_0_2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11" name="Google Shape;51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19" name="Google Shape;5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203" name="Google Shape;2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74f5321512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274f5321512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228" name="Google Shape;228;g274f5321512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- 2 mins</a:t>
            </a:r>
            <a:endParaRPr/>
          </a:p>
        </p:txBody>
      </p:sp>
      <p:sp>
        <p:nvSpPr>
          <p:cNvPr id="257" name="Google Shape;25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Positiv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ack">
  <p:cSld name="Voice 2 — Black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Red">
  <p:cSld name="Voice 2 — Red">
    <p:bg>
      <p:bgPr>
        <a:solidFill>
          <a:schemeClr val="accen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2 — Blue">
  <p:cSld name="Voice 2 — Blue">
    <p:bg>
      <p:bgPr>
        <a:solidFill>
          <a:schemeClr val="accent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620012" y="1511584"/>
            <a:ext cx="89520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b="0" i="0" sz="30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1464564" y="0"/>
            <a:ext cx="9262872" cy="6858000"/>
          </a:xfrm>
          <a:custGeom>
            <a:rect b="b" l="l" r="r" t="t"/>
            <a:pathLst>
              <a:path extrusionOk="0" h="6858000" w="9262872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ack">
  <p:cSld name="Campaign — Black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15"/>
          <p:cNvSpPr txBox="1"/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Red">
  <p:cSld name="Campaign — Red">
    <p:bg>
      <p:bgPr>
        <a:solidFill>
          <a:schemeClr val="accen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6"/>
          <p:cNvSpPr txBox="1"/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paign — Blue">
  <p:cSld name="Campaign — Blue">
    <p:bg>
      <p:bgPr>
        <a:solidFill>
          <a:schemeClr val="accen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5977129" y="2590908"/>
            <a:ext cx="237744" cy="241584"/>
          </a:xfrm>
          <a:custGeom>
            <a:rect b="b" l="l" r="r" t="t"/>
            <a:pathLst>
              <a:path extrusionOk="0" h="241584" w="237744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7"/>
          <p:cNvSpPr txBox="1"/>
          <p:nvPr>
            <p:ph type="ctrTitle"/>
          </p:nvPr>
        </p:nvSpPr>
        <p:spPr>
          <a:xfrm>
            <a:off x="1620013" y="3097235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b="0" i="0" sz="42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ack">
  <p:cSld name="Seize — Black">
    <p:bg>
      <p:bgPr>
        <a:solidFill>
          <a:srgbClr val="26262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Blue">
  <p:cSld name="Seize — Blue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Image">
  <p:cSld name="Agenda — Imag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>
            <p:ph idx="2" type="pic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21"/>
          <p:cNvSpPr txBox="1"/>
          <p:nvPr>
            <p:ph type="ctrTitle"/>
          </p:nvPr>
        </p:nvSpPr>
        <p:spPr>
          <a:xfrm>
            <a:off x="685800" y="667512"/>
            <a:ext cx="46908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685800" y="1089835"/>
            <a:ext cx="46908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Poppins Medium"/>
              <a:buNone/>
              <a:defRPr sz="6933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/>
        </p:txBody>
      </p:sp>
      <p:sp>
        <p:nvSpPr>
          <p:cNvPr id="92" name="Google Shape;92;p2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/>
            </a:lvl9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buClr>
                <a:schemeClr val="dk1"/>
              </a:buClr>
              <a:buSzPts val="600"/>
              <a:buFont typeface="Poppins Medium"/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— Black 2 lines" type="title">
  <p:cSld name="TITLE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ctrTitle"/>
          </p:nvPr>
        </p:nvSpPr>
        <p:spPr>
          <a:xfrm>
            <a:off x="685978" y="2769266"/>
            <a:ext cx="108201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Poppins SemiBold"/>
              <a:buNone/>
              <a:defRPr b="0" i="0" sz="13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685978" y="3073332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  <a:defRPr b="0" i="0" sz="35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>
            <a:off x="10456536" y="2"/>
            <a:ext cx="1049612" cy="6857998"/>
          </a:xfrm>
          <a:custGeom>
            <a:rect b="b" l="l" r="r" t="t"/>
            <a:pathLst>
              <a:path extrusionOk="0" h="6857998" w="1049612">
                <a:moveTo>
                  <a:pt x="4" y="0"/>
                </a:moveTo>
                <a:lnTo>
                  <a:pt x="188284" y="0"/>
                </a:lnTo>
                <a:lnTo>
                  <a:pt x="334566" y="285586"/>
                </a:lnTo>
                <a:cubicBezTo>
                  <a:pt x="792812" y="1236516"/>
                  <a:pt x="1049612" y="2302770"/>
                  <a:pt x="1049612" y="3429000"/>
                </a:cubicBezTo>
                <a:cubicBezTo>
                  <a:pt x="1049612" y="4555228"/>
                  <a:pt x="792808" y="5621484"/>
                  <a:pt x="334564" y="6572414"/>
                </a:cubicBezTo>
                <a:lnTo>
                  <a:pt x="188284" y="6857998"/>
                </a:lnTo>
                <a:lnTo>
                  <a:pt x="0" y="6857998"/>
                </a:lnTo>
                <a:lnTo>
                  <a:pt x="29704" y="6806348"/>
                </a:lnTo>
                <a:cubicBezTo>
                  <a:pt x="575176" y="5802388"/>
                  <a:pt x="885020" y="4651872"/>
                  <a:pt x="885020" y="3429000"/>
                </a:cubicBezTo>
                <a:cubicBezTo>
                  <a:pt x="885020" y="2206128"/>
                  <a:pt x="575178" y="1055610"/>
                  <a:pt x="29706" y="516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White">
  <p:cSld name="Agenda — Whit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indent="-3429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indent="-3429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— Full Image">
  <p:cSld name="Agenda — Full Ima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/>
          <p:nvPr>
            <p:ph idx="2" type="pic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00" name="Google Shape;100;p24"/>
          <p:cNvSpPr txBox="1"/>
          <p:nvPr>
            <p:ph type="ctrTitle"/>
          </p:nvPr>
        </p:nvSpPr>
        <p:spPr>
          <a:xfrm>
            <a:off x="685800" y="667512"/>
            <a:ext cx="108174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" type="body"/>
          </p:nvPr>
        </p:nvSpPr>
        <p:spPr>
          <a:xfrm>
            <a:off x="685800" y="1089835"/>
            <a:ext cx="10817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2pPr>
            <a:lvl3pPr indent="-342900" lvl="2" marL="1371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3pPr>
            <a:lvl4pPr indent="-342900" lvl="3" marL="1828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1">
  <p:cSld name="One Column: Image Right Option 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685800" y="685800"/>
            <a:ext cx="2404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685800" y="1733006"/>
            <a:ext cx="24048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7"/>
          <p:cNvSpPr/>
          <p:nvPr>
            <p:ph idx="2" type="pic"/>
          </p:nvPr>
        </p:nvSpPr>
        <p:spPr>
          <a:xfrm>
            <a:off x="3486480" y="0"/>
            <a:ext cx="8705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2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Right Option 2">
  <p:cSld name="One Column: Image Right Option 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/>
          <p:nvPr>
            <p:ph idx="2" type="pic"/>
          </p:nvPr>
        </p:nvSpPr>
        <p:spPr>
          <a:xfrm>
            <a:off x="3113436" y="0"/>
            <a:ext cx="9078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28"/>
          <p:cNvSpPr txBox="1"/>
          <p:nvPr>
            <p:ph type="title"/>
          </p:nvPr>
        </p:nvSpPr>
        <p:spPr>
          <a:xfrm>
            <a:off x="685800" y="3355848"/>
            <a:ext cx="2404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85800" y="4403054"/>
            <a:ext cx="24048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Full Image">
  <p:cSld name="One Column: Full Imag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/>
          <p:nvPr>
            <p:ph idx="2" type="pic"/>
          </p:nvPr>
        </p:nvSpPr>
        <p:spPr>
          <a:xfrm>
            <a:off x="3048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685800" y="685800"/>
            <a:ext cx="24048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" type="body"/>
          </p:nvPr>
        </p:nvSpPr>
        <p:spPr>
          <a:xfrm>
            <a:off x="685800" y="1733006"/>
            <a:ext cx="2404800" cy="4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: Image Left">
  <p:cSld name="One Column: Image Lef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/>
          <p:nvPr>
            <p:ph idx="2" type="pic"/>
          </p:nvPr>
        </p:nvSpPr>
        <p:spPr>
          <a:xfrm>
            <a:off x="0" y="0"/>
            <a:ext cx="5907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30"/>
          <p:cNvSpPr txBox="1"/>
          <p:nvPr>
            <p:ph type="title"/>
          </p:nvPr>
        </p:nvSpPr>
        <p:spPr>
          <a:xfrm>
            <a:off x="6281928" y="886968"/>
            <a:ext cx="52212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6281928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Left">
  <p:cSld name="Half circle image: Image Lef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31"/>
          <p:cNvSpPr/>
          <p:nvPr>
            <p:ph idx="2" type="pic"/>
          </p:nvPr>
        </p:nvSpPr>
        <p:spPr>
          <a:xfrm>
            <a:off x="0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31"/>
          <p:cNvSpPr txBox="1"/>
          <p:nvPr>
            <p:ph type="title"/>
          </p:nvPr>
        </p:nvSpPr>
        <p:spPr>
          <a:xfrm>
            <a:off x="6281928" y="886968"/>
            <a:ext cx="52212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>
            <a:off x="6281928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32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32"/>
          <p:cNvSpPr txBox="1"/>
          <p:nvPr>
            <p:ph type="title"/>
          </p:nvPr>
        </p:nvSpPr>
        <p:spPr>
          <a:xfrm>
            <a:off x="685800" y="886968"/>
            <a:ext cx="52212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Layout">
  <p:cSld name="Two Column Layou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3"/>
          <p:cNvSpPr txBox="1"/>
          <p:nvPr>
            <p:ph idx="1" type="body"/>
          </p:nvPr>
        </p:nvSpPr>
        <p:spPr>
          <a:xfrm>
            <a:off x="685800" y="2183710"/>
            <a:ext cx="108174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33"/>
          <p:cNvSpPr txBox="1"/>
          <p:nvPr>
            <p:ph idx="2" type="subTitle"/>
          </p:nvPr>
        </p:nvSpPr>
        <p:spPr>
          <a:xfrm>
            <a:off x="685800" y="1788850"/>
            <a:ext cx="108174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hort paragraph">
  <p:cSld name="Title with short paragraph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685800" y="2862072"/>
            <a:ext cx="335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5358384" y="1901952"/>
            <a:ext cx="61539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4"/>
          <p:cNvSpPr txBox="1"/>
          <p:nvPr>
            <p:ph idx="2" type="subTitle"/>
          </p:nvPr>
        </p:nvSpPr>
        <p:spPr>
          <a:xfrm>
            <a:off x="5358384" y="1490472"/>
            <a:ext cx="61539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5"/>
          <p:cNvSpPr/>
          <p:nvPr>
            <p:ph idx="2" type="chart"/>
          </p:nvPr>
        </p:nvSpPr>
        <p:spPr>
          <a:xfrm>
            <a:off x="685979" y="1805796"/>
            <a:ext cx="10820100" cy="41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400">
            <a:noAutofit/>
          </a:bodyPr>
          <a:lstStyle>
            <a:lvl1pPr lvl="0" marR="0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2" name="Google Shape;152;p3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with Copy">
  <p:cSld name="Logo with Cop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/>
          <p:nvPr>
            <p:ph idx="1" type="body"/>
          </p:nvPr>
        </p:nvSpPr>
        <p:spPr>
          <a:xfrm>
            <a:off x="685800" y="1097280"/>
            <a:ext cx="33558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37"/>
          <p:cNvSpPr txBox="1"/>
          <p:nvPr>
            <p:ph idx="2" type="subTitle"/>
          </p:nvPr>
        </p:nvSpPr>
        <p:spPr>
          <a:xfrm>
            <a:off x="685800" y="685800"/>
            <a:ext cx="33558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b="0" i="0" sz="140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9" name="Google Shape;159;p37"/>
          <p:cNvSpPr/>
          <p:nvPr>
            <p:ph idx="3" type="pic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Full Page">
  <p:cSld name="Logo Full Pag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>
            <p:ph idx="2" type="pic"/>
          </p:nvPr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38"/>
          <p:cNvSpPr txBox="1"/>
          <p:nvPr>
            <p:ph type="title"/>
          </p:nvPr>
        </p:nvSpPr>
        <p:spPr>
          <a:xfrm>
            <a:off x="685800" y="685800"/>
            <a:ext cx="108174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ircle image: Image Right">
  <p:cSld name="Half circle image: Image Righ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5"/>
          <p:cNvSpPr/>
          <p:nvPr>
            <p:ph idx="2" type="pic"/>
          </p:nvPr>
        </p:nvSpPr>
        <p:spPr>
          <a:xfrm>
            <a:off x="6281928" y="0"/>
            <a:ext cx="59100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685800" y="886969"/>
            <a:ext cx="52212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b="0" i="0" sz="2299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85800" y="2371745"/>
            <a:ext cx="52212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indent="-342900" lvl="1" marL="9144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and Mark — Negative">
  <p:cSld name="Brand Mark — Negative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ize — Red">
  <p:cSld name="Seize — Red">
    <p:bg>
      <p:bgPr>
        <a:solidFill>
          <a:schemeClr val="accen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346610" y="2759428"/>
            <a:ext cx="9495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b="0" i="0" sz="34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/>
          <p:nvPr/>
        </p:nvSpPr>
        <p:spPr>
          <a:xfrm>
            <a:off x="3694176" y="1028700"/>
            <a:ext cx="4800600" cy="4800600"/>
          </a:xfrm>
          <a:custGeom>
            <a:rect b="b" l="l" r="r" t="t"/>
            <a:pathLst>
              <a:path extrusionOk="0" h="4800600" w="480060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Red">
  <p:cSld name="Voice — Red">
    <p:bg>
      <p:bgPr>
        <a:solidFill>
          <a:schemeClr val="accen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9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ack">
  <p:cSld name="Voice — Black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ice — Blue">
  <p:cSld name="Voice — Blue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ctrTitle"/>
          </p:nvPr>
        </p:nvSpPr>
        <p:spPr>
          <a:xfrm>
            <a:off x="1620012" y="2797769"/>
            <a:ext cx="8952000" cy="12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b="0" i="0" sz="420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828800"/>
            <a:ext cx="10817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768">
          <p15:clr>
            <a:srgbClr val="F26B43"/>
          </p15:clr>
        </p15:guide>
        <p15:guide id="6" pos="1008">
          <p15:clr>
            <a:srgbClr val="F26B43"/>
          </p15:clr>
        </p15:guide>
        <p15:guide id="7" pos="1368">
          <p15:clr>
            <a:srgbClr val="F26B43"/>
          </p15:clr>
        </p15:guide>
        <p15:guide id="8" pos="1608">
          <p15:clr>
            <a:srgbClr val="F26B43"/>
          </p15:clr>
        </p15:guide>
        <p15:guide id="9" pos="1944">
          <p15:clr>
            <a:srgbClr val="F26B43"/>
          </p15:clr>
        </p15:guide>
        <p15:guide id="10" pos="2208">
          <p15:clr>
            <a:srgbClr val="F26B43"/>
          </p15:clr>
        </p15:guide>
        <p15:guide id="11" pos="2520">
          <p15:clr>
            <a:srgbClr val="F26B43"/>
          </p15:clr>
        </p15:guide>
        <p15:guide id="12" pos="2784">
          <p15:clr>
            <a:srgbClr val="F26B43"/>
          </p15:clr>
        </p15:guide>
        <p15:guide id="13" pos="3120">
          <p15:clr>
            <a:srgbClr val="F26B43"/>
          </p15:clr>
        </p15:guide>
        <p15:guide id="14" pos="3384">
          <p15:clr>
            <a:srgbClr val="F26B43"/>
          </p15:clr>
        </p15:guide>
        <p15:guide id="15" pos="3696">
          <p15:clr>
            <a:srgbClr val="F26B43"/>
          </p15:clr>
        </p15:guide>
        <p15:guide id="16" pos="3960">
          <p15:clr>
            <a:srgbClr val="F26B43"/>
          </p15:clr>
        </p15:guide>
        <p15:guide id="17" pos="4296">
          <p15:clr>
            <a:srgbClr val="F26B43"/>
          </p15:clr>
        </p15:guide>
        <p15:guide id="18" pos="4560">
          <p15:clr>
            <a:srgbClr val="F26B43"/>
          </p15:clr>
        </p15:guide>
        <p15:guide id="19" pos="4872">
          <p15:clr>
            <a:srgbClr val="F26B43"/>
          </p15:clr>
        </p15:guide>
        <p15:guide id="20" pos="5136">
          <p15:clr>
            <a:srgbClr val="F26B43"/>
          </p15:clr>
        </p15:guide>
        <p15:guide id="21" pos="5472">
          <p15:clr>
            <a:srgbClr val="F26B43"/>
          </p15:clr>
        </p15:guide>
        <p15:guide id="22" pos="5736">
          <p15:clr>
            <a:srgbClr val="F26B43"/>
          </p15:clr>
        </p15:guide>
        <p15:guide id="23" pos="6072">
          <p15:clr>
            <a:srgbClr val="F26B43"/>
          </p15:clr>
        </p15:guide>
        <p15:guide id="24" pos="6312">
          <p15:clr>
            <a:srgbClr val="F26B43"/>
          </p15:clr>
        </p15:guide>
        <p15:guide id="25" pos="6648">
          <p15:clr>
            <a:srgbClr val="F26B43"/>
          </p15:clr>
        </p15:guide>
        <p15:guide id="26" pos="6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429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42900" lvl="2" marL="1371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42900" lvl="3" marL="18288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42900" lvl="4" marL="22860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title"/>
          </p:nvPr>
        </p:nvSpPr>
        <p:spPr>
          <a:xfrm>
            <a:off x="685800" y="685800"/>
            <a:ext cx="108174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b="0" i="0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25"/>
          <p:cNvSpPr txBox="1"/>
          <p:nvPr>
            <p:ph idx="1" type="body"/>
          </p:nvPr>
        </p:nvSpPr>
        <p:spPr>
          <a:xfrm>
            <a:off x="685800" y="1828800"/>
            <a:ext cx="10817400" cy="43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13.png"/><Relationship Id="rId6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000" y="2069750"/>
            <a:ext cx="2129225" cy="19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5275" y="2500250"/>
            <a:ext cx="840625" cy="10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500" y="1676975"/>
            <a:ext cx="2729200" cy="27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9"/>
          <p:cNvSpPr txBox="1"/>
          <p:nvPr/>
        </p:nvSpPr>
        <p:spPr>
          <a:xfrm>
            <a:off x="6963775" y="2787650"/>
            <a:ext cx="10521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=</a:t>
            </a:r>
            <a:endParaRPr b="1" sz="4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39"/>
          <p:cNvSpPr txBox="1"/>
          <p:nvPr/>
        </p:nvSpPr>
        <p:spPr>
          <a:xfrm>
            <a:off x="7925475" y="2417850"/>
            <a:ext cx="3189000" cy="1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>
                <a:solidFill>
                  <a:srgbClr val="3D85C6"/>
                </a:solidFill>
                <a:latin typeface="Lobster"/>
                <a:ea typeface="Lobster"/>
                <a:cs typeface="Lobster"/>
                <a:sym typeface="Lobster"/>
              </a:rPr>
              <a:t>FlipFit</a:t>
            </a:r>
            <a:endParaRPr sz="7800">
              <a:solidFill>
                <a:srgbClr val="3D85C6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/>
          <p:nvPr>
            <p:ph type="ctrTitle"/>
          </p:nvPr>
        </p:nvSpPr>
        <p:spPr>
          <a:xfrm>
            <a:off x="1724981" y="2719096"/>
            <a:ext cx="2847019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4" name="Google Shape;344;p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45" r="11344" t="0"/>
          <a:stretch/>
        </p:blipFill>
        <p:spPr>
          <a:xfrm>
            <a:off x="6100354" y="0"/>
            <a:ext cx="6087292" cy="6858000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465306" y="2674274"/>
            <a:ext cx="2061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Nehal Chaturvedi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Group leader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354378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Khushi Tiwari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6622266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Aqsa Ansari</a:t>
            </a:r>
            <a:endParaRPr/>
          </a:p>
        </p:txBody>
      </p:sp>
      <p:sp>
        <p:nvSpPr>
          <p:cNvPr id="352" name="Google Shape;352;p49"/>
          <p:cNvSpPr txBox="1"/>
          <p:nvPr/>
        </p:nvSpPr>
        <p:spPr>
          <a:xfrm>
            <a:off x="9700771" y="2674274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S.Akshaya</a:t>
            </a:r>
            <a:endParaRPr/>
          </a:p>
        </p:txBody>
      </p:sp>
      <p:sp>
        <p:nvSpPr>
          <p:cNvPr id="353" name="Google Shape;353;p49"/>
          <p:cNvSpPr txBox="1"/>
          <p:nvPr/>
        </p:nvSpPr>
        <p:spPr>
          <a:xfrm>
            <a:off x="2484200" y="6066276"/>
            <a:ext cx="21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Tanya Kumari</a:t>
            </a:r>
            <a:endParaRPr/>
          </a:p>
        </p:txBody>
      </p:sp>
      <p:sp>
        <p:nvSpPr>
          <p:cNvPr id="354" name="Google Shape;354;p49"/>
          <p:cNvSpPr txBox="1"/>
          <p:nvPr/>
        </p:nvSpPr>
        <p:spPr>
          <a:xfrm>
            <a:off x="6920761" y="6073747"/>
            <a:ext cx="20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Tanya Sinha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775" y="307000"/>
            <a:ext cx="1965960" cy="2229076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6" name="Google Shape;35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50" y="307000"/>
            <a:ext cx="1969241" cy="2229076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750" y="3698600"/>
            <a:ext cx="1965960" cy="2231137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8" name="Google Shape;35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2100" y="307000"/>
            <a:ext cx="1965960" cy="2229075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8750" y="3699625"/>
            <a:ext cx="1965960" cy="2229075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0" name="Google Shape;360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97500" y="305975"/>
            <a:ext cx="1969251" cy="2231126"/>
          </a:xfrm>
          <a:prstGeom prst="rect">
            <a:avLst/>
          </a:prstGeom>
          <a:noFill/>
          <a:ln cap="flat" cmpd="sng" w="114300">
            <a:solidFill>
              <a:srgbClr val="DCB6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0"/>
          <p:cNvSpPr txBox="1"/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5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8805" r="8804" t="0"/>
          <a:stretch/>
        </p:blipFill>
        <p:spPr>
          <a:xfrm>
            <a:off x="5864352" y="0"/>
            <a:ext cx="6324598" cy="6857997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1" lang="en-US" sz="3200"/>
              <a:t>                                                   </a:t>
            </a:r>
            <a:r>
              <a:rPr b="1" lang="en-US" sz="3200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5" name="Google Shape;375;p51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76" name="Google Shape;376;p51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77" name="Google Shape;377;p51"/>
            <p:cNvPicPr preferRelativeResize="0"/>
            <p:nvPr/>
          </p:nvPicPr>
          <p:blipFill rotWithShape="1">
            <a:blip r:embed="rId3">
              <a:alphaModFix/>
            </a:blip>
            <a:srcRect b="16268" l="24437" r="26023" t="15290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Google Shape;378;p51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79" name="Google Shape;379;p51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380" name="Google Shape;380;p51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381" name="Google Shape;381;p51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82" name="Google Shape;382;p51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3" name="Google Shape;383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" name="Google Shape;384;p51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5" name="Google Shape;385;p51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6" name="Google Shape;386;p51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87" name="Google Shape;387;p51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88" name="Google Shape;388;p51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89" name="Google Shape;389;p51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90" name="Google Shape;390;p51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1" name="Google Shape;391;p51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2" name="Google Shape;392;p51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93" name="Google Shape;393;p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4" name="Google Shape;394;p51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95" name="Google Shape;395;p51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396" name="Google Shape;396;p51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cap="flat" cmpd="sng" w="381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397" name="Google Shape;397;p5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8" name="Google Shape;398;p51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399" name="Google Shape;399;p51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400" name="Google Shape;400;p51"/>
          <p:cNvSpPr txBox="1"/>
          <p:nvPr/>
        </p:nvSpPr>
        <p:spPr>
          <a:xfrm>
            <a:off x="458011" y="1524258"/>
            <a:ext cx="6741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objective is to design and implement a </a:t>
            </a:r>
            <a:r>
              <a:rPr b="1"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FlipFit Gym application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using Java Tools , that empowers users to register, check slot availability, and book workout sessions at various gym centers in Bangalore.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ctrTitle"/>
          </p:nvPr>
        </p:nvSpPr>
        <p:spPr>
          <a:xfrm>
            <a:off x="1352101" y="152275"/>
            <a:ext cx="34680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Engineering</a:t>
            </a:r>
            <a:br>
              <a:rPr lang="en-US" sz="4400"/>
            </a:br>
            <a:r>
              <a:rPr lang="en-US" sz="4400"/>
              <a:t>Practices</a:t>
            </a:r>
            <a:endParaRPr/>
          </a:p>
        </p:txBody>
      </p:sp>
      <p:sp>
        <p:nvSpPr>
          <p:cNvPr id="407" name="Google Shape;407;p5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8" name="Google Shape;408;p52"/>
          <p:cNvSpPr txBox="1"/>
          <p:nvPr/>
        </p:nvSpPr>
        <p:spPr>
          <a:xfrm>
            <a:off x="336250" y="1692125"/>
            <a:ext cx="5369400" cy="4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Our project adheres to the SOLID principles of object-oriented design in Java: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Single Responsibility Principle (SRP)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Open/Closed Principle (OCP)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Liskov Substitution Principle (LSP)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Interface Segregation Principle (ISP)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b="1"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Dependency Inversion Principle (DIP)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50" y="152400"/>
            <a:ext cx="6181549" cy="589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type="ctrTitle"/>
          </p:nvPr>
        </p:nvSpPr>
        <p:spPr>
          <a:xfrm>
            <a:off x="1549615" y="2689214"/>
            <a:ext cx="2850776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16" name="Google Shape;416;p5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7" name="Google Shape;417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575" r="19248" t="0"/>
          <a:stretch/>
        </p:blipFill>
        <p:spPr>
          <a:xfrm>
            <a:off x="5864352" y="0"/>
            <a:ext cx="6324599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idx="12" type="sldNum"/>
          </p:nvPr>
        </p:nvSpPr>
        <p:spPr>
          <a:xfrm>
            <a:off x="10514053" y="6309360"/>
            <a:ext cx="312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4" name="Google Shape;424;p54"/>
          <p:cNvSpPr/>
          <p:nvPr/>
        </p:nvSpPr>
        <p:spPr>
          <a:xfrm>
            <a:off x="1130242" y="381950"/>
            <a:ext cx="2596500" cy="94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25" name="Google Shape;425;p54"/>
          <p:cNvSpPr/>
          <p:nvPr/>
        </p:nvSpPr>
        <p:spPr>
          <a:xfrm>
            <a:off x="4964399" y="386113"/>
            <a:ext cx="2563200" cy="947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/>
          </a:p>
        </p:txBody>
      </p:sp>
      <p:sp>
        <p:nvSpPr>
          <p:cNvPr id="426" name="Google Shape;426;p54"/>
          <p:cNvSpPr/>
          <p:nvPr/>
        </p:nvSpPr>
        <p:spPr>
          <a:xfrm>
            <a:off x="8617703" y="381950"/>
            <a:ext cx="2562900" cy="947700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/>
          </a:p>
        </p:txBody>
      </p:sp>
      <p:sp>
        <p:nvSpPr>
          <p:cNvPr id="427" name="Google Shape;427;p54"/>
          <p:cNvSpPr/>
          <p:nvPr/>
        </p:nvSpPr>
        <p:spPr>
          <a:xfrm>
            <a:off x="1130266" y="1362844"/>
            <a:ext cx="25965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8" name="Google Shape;428;p54"/>
          <p:cNvSpPr/>
          <p:nvPr/>
        </p:nvSpPr>
        <p:spPr>
          <a:xfrm>
            <a:off x="4964399" y="1358690"/>
            <a:ext cx="25632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4"/>
          <p:cNvSpPr/>
          <p:nvPr/>
        </p:nvSpPr>
        <p:spPr>
          <a:xfrm>
            <a:off x="8617700" y="1362845"/>
            <a:ext cx="2562900" cy="511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0" name="Google Shape;430;p54"/>
          <p:cNvSpPr/>
          <p:nvPr/>
        </p:nvSpPr>
        <p:spPr>
          <a:xfrm flipH="1">
            <a:off x="1130475" y="1304662"/>
            <a:ext cx="2596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31" name="Google Shape;431;p54"/>
          <p:cNvSpPr/>
          <p:nvPr/>
        </p:nvSpPr>
        <p:spPr>
          <a:xfrm flipH="1">
            <a:off x="1127334" y="2569474"/>
            <a:ext cx="25965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432" name="Google Shape;432;p54"/>
          <p:cNvSpPr/>
          <p:nvPr/>
        </p:nvSpPr>
        <p:spPr>
          <a:xfrm flipH="1">
            <a:off x="4964499" y="1333762"/>
            <a:ext cx="25632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/>
          </a:p>
        </p:txBody>
      </p:sp>
      <p:sp>
        <p:nvSpPr>
          <p:cNvPr id="433" name="Google Shape;433;p54"/>
          <p:cNvSpPr/>
          <p:nvPr/>
        </p:nvSpPr>
        <p:spPr>
          <a:xfrm flipH="1">
            <a:off x="8618000" y="1304664"/>
            <a:ext cx="25629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IDE</a:t>
            </a:r>
            <a:endParaRPr/>
          </a:p>
        </p:txBody>
      </p:sp>
      <p:sp>
        <p:nvSpPr>
          <p:cNvPr id="434" name="Google Shape;434;p54"/>
          <p:cNvSpPr/>
          <p:nvPr/>
        </p:nvSpPr>
        <p:spPr>
          <a:xfrm flipH="1">
            <a:off x="8617696" y="4574965"/>
            <a:ext cx="25629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SCM</a:t>
            </a:r>
            <a:endParaRPr/>
          </a:p>
        </p:txBody>
      </p:sp>
      <p:pic>
        <p:nvPicPr>
          <p:cNvPr id="435" name="Google Shape;435;p54"/>
          <p:cNvPicPr preferRelativeResize="0"/>
          <p:nvPr/>
        </p:nvPicPr>
        <p:blipFill rotWithShape="1">
          <a:blip r:embed="rId3">
            <a:alphaModFix/>
          </a:blip>
          <a:srcRect b="0" l="9305" r="0" t="12927"/>
          <a:stretch/>
        </p:blipFill>
        <p:spPr>
          <a:xfrm>
            <a:off x="5502444" y="1775539"/>
            <a:ext cx="1487227" cy="73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2073" y="1565884"/>
            <a:ext cx="607010" cy="706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0848" y="2983522"/>
            <a:ext cx="2035749" cy="79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5230" y="5084627"/>
            <a:ext cx="2268330" cy="108757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29203" y="1612246"/>
            <a:ext cx="925564" cy="79245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921777" y="2546214"/>
            <a:ext cx="2197024" cy="29578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441" name="Google Shape;441;p54"/>
          <p:cNvSpPr/>
          <p:nvPr/>
        </p:nvSpPr>
        <p:spPr>
          <a:xfrm flipH="1">
            <a:off x="8617696" y="2983515"/>
            <a:ext cx="2562900" cy="2493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         API Testing</a:t>
            </a:r>
            <a:endParaRPr/>
          </a:p>
        </p:txBody>
      </p:sp>
      <p:pic>
        <p:nvPicPr>
          <p:cNvPr id="442" name="Google Shape;44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65225" y="3572732"/>
            <a:ext cx="2197025" cy="66233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type="ctrTitle"/>
          </p:nvPr>
        </p:nvSpPr>
        <p:spPr>
          <a:xfrm>
            <a:off x="1172250" y="2847175"/>
            <a:ext cx="3936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Development</a:t>
            </a:r>
            <a:endParaRPr/>
          </a:p>
        </p:txBody>
      </p:sp>
      <p:sp>
        <p:nvSpPr>
          <p:cNvPr id="449" name="Google Shape;449;p55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0" name="Google Shape;450;p5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905" l="13292" r="33896" t="-1905"/>
          <a:stretch/>
        </p:blipFill>
        <p:spPr>
          <a:xfrm>
            <a:off x="5864352" y="0"/>
            <a:ext cx="6324600" cy="6858001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56"/>
          <p:cNvGrpSpPr/>
          <p:nvPr/>
        </p:nvGrpSpPr>
        <p:grpSpPr>
          <a:xfrm>
            <a:off x="2614051" y="373388"/>
            <a:ext cx="7385780" cy="5633836"/>
            <a:chOff x="566294" y="-114321"/>
            <a:chExt cx="7385780" cy="5633836"/>
          </a:xfrm>
        </p:grpSpPr>
        <p:sp>
          <p:nvSpPr>
            <p:cNvPr id="457" name="Google Shape;457;p56"/>
            <p:cNvSpPr/>
            <p:nvPr/>
          </p:nvSpPr>
          <p:spPr>
            <a:xfrm>
              <a:off x="5364395" y="2935425"/>
              <a:ext cx="2561310" cy="258409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6"/>
            <p:cNvSpPr txBox="1"/>
            <p:nvPr/>
          </p:nvSpPr>
          <p:spPr>
            <a:xfrm>
              <a:off x="6185301" y="3633961"/>
              <a:ext cx="1687891" cy="1833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5240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b="1" i="0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24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b="1" i="0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24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b="1" i="0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24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Poppins"/>
                <a:buChar char="•"/>
              </a:pPr>
              <a:r>
                <a:rPr b="1" i="0" lang="en-US" sz="13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b="1" i="0" sz="13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59" name="Google Shape;459;p56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6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-1587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Poppins"/>
                <a:buChar char="•"/>
              </a:pPr>
              <a:r>
                <a:rPr b="1" i="0" lang="en-US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b="1" i="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Poppins"/>
                <a:buChar char="•"/>
              </a:pPr>
              <a:r>
                <a:rPr b="1" i="0" lang="en-US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b="1" i="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5875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Poppins"/>
                <a:buChar char="•"/>
              </a:pPr>
              <a:r>
                <a:rPr b="1" i="0" lang="en-US" u="none" cap="none" strike="noStrik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b="1" i="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1" name="Google Shape;461;p56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6"/>
            <p:cNvSpPr txBox="1"/>
            <p:nvPr/>
          </p:nvSpPr>
          <p:spPr>
            <a:xfrm>
              <a:off x="5838435" y="-77875"/>
              <a:ext cx="207719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b="1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b="1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i="0" lang="en-US" sz="1100" u="none" cap="none" strike="noStrik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b="1" i="0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Identify Dependencies and Risks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3" name="Google Shape;463;p56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9525">
              <a:solidFill>
                <a:srgbClr val="FC404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6"/>
            <p:cNvSpPr txBox="1"/>
            <p:nvPr/>
          </p:nvSpPr>
          <p:spPr>
            <a:xfrm>
              <a:off x="572793" y="-77884"/>
              <a:ext cx="2146800" cy="11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60000" lIns="160000" spcFirstLastPara="1" rIns="160000" wrap="square" tIns="160000">
              <a:noAutofit/>
            </a:bodyPr>
            <a:lstStyle/>
            <a:p>
              <a:pPr indent="-13970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Define Scope and Objectives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Break Down Features into Tasks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lang="en-US" sz="11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Allocate Resources and Assign Tasks</a:t>
              </a:r>
              <a:endParaRPr b="1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-139700" lvl="1" marL="17145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Poppins"/>
                <a:buChar char="•"/>
              </a:pPr>
              <a:r>
                <a:rPr b="1" lang="en-US" sz="1300">
                  <a:solidFill>
                    <a:schemeClr val="dk1"/>
                  </a:solidFill>
                </a:rPr>
                <a:t>Set Milestones and Deadlines</a:t>
              </a:r>
              <a:endParaRPr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5" name="Google Shape;465;p56"/>
            <p:cNvSpPr/>
            <p:nvPr/>
          </p:nvSpPr>
          <p:spPr>
            <a:xfrm>
              <a:off x="1767116" y="412449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6"/>
            <p:cNvSpPr txBox="1"/>
            <p:nvPr/>
          </p:nvSpPr>
          <p:spPr>
            <a:xfrm>
              <a:off x="2424672" y="1070005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7" name="Google Shape;467;p56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6"/>
            <p:cNvSpPr txBox="1"/>
            <p:nvPr/>
          </p:nvSpPr>
          <p:spPr>
            <a:xfrm>
              <a:off x="4299919" y="1033616"/>
              <a:ext cx="1805700" cy="158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69" name="Google Shape;469;p56"/>
            <p:cNvSpPr/>
            <p:nvPr/>
          </p:nvSpPr>
          <p:spPr>
            <a:xfrm rot="10800000">
              <a:off x="4115848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6"/>
            <p:cNvSpPr txBox="1"/>
            <p:nvPr/>
          </p:nvSpPr>
          <p:spPr>
            <a:xfrm>
              <a:off x="4115848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1" name="Google Shape;471;p56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6"/>
            <p:cNvSpPr txBox="1"/>
            <p:nvPr/>
          </p:nvSpPr>
          <p:spPr>
            <a:xfrm>
              <a:off x="2424672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6450" lIns="156450" spcFirstLastPara="1" rIns="156450" wrap="square" tIns="1564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73" name="Google Shape;473;p56"/>
            <p:cNvSpPr/>
            <p:nvPr/>
          </p:nvSpPr>
          <p:spPr>
            <a:xfrm>
              <a:off x="3676433" y="2242697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6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56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482" name="Google Shape;482;p5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3" name="Google Shape;483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11" l="10034" r="11850" t="303"/>
          <a:stretch/>
        </p:blipFill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ctrTitle"/>
          </p:nvPr>
        </p:nvSpPr>
        <p:spPr>
          <a:xfrm>
            <a:off x="566950" y="2308430"/>
            <a:ext cx="10882500" cy="232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Ask - Where we started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40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40"/>
          <p:cNvSpPr txBox="1"/>
          <p:nvPr/>
        </p:nvSpPr>
        <p:spPr>
          <a:xfrm>
            <a:off x="749550" y="2886650"/>
            <a:ext cx="101223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When we embarked on this journey as beginners, through teamwork and guidance, we not only developed this app but also gained invaluable learning experiences along the way.</a:t>
            </a:r>
            <a:endParaRPr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ctrTitle"/>
          </p:nvPr>
        </p:nvSpPr>
        <p:spPr>
          <a:xfrm>
            <a:off x="586200" y="510250"/>
            <a:ext cx="6716400" cy="9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CHALLENGES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JDBC Connection: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Faced problem in consistent connectivity across environments and managing JDBC driver compatibility with various databases.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SQL Workbench Setup and Schema Creation: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Overcoming initial setup challenges and mastering SQL schema design and management for data integrity.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DAO Functions and Business Logic: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Implementing efficient operations and writing business logic to maintain data consistency.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Dropwizard Integration: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Problem in Learning framework components and integrating it with the project.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t/>
            </a:r>
            <a:endParaRPr sz="4400"/>
          </a:p>
        </p:txBody>
      </p:sp>
      <p:sp>
        <p:nvSpPr>
          <p:cNvPr id="490" name="Google Shape;490;p58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7" r="11849" t="299"/>
          <a:stretch/>
        </p:blipFill>
        <p:spPr>
          <a:xfrm>
            <a:off x="7842376" y="0"/>
            <a:ext cx="4346575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ctrTitle"/>
          </p:nvPr>
        </p:nvSpPr>
        <p:spPr>
          <a:xfrm>
            <a:off x="427450" y="238100"/>
            <a:ext cx="6977100" cy="9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LEARNINGS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 Stack Proficiency</a:t>
            </a: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Mastered Git, Java, MySQL, DropWizard, and Postman for robust application development.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Industry Best Practices:</a:t>
            </a: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Adopted Agile methodologies and rigorous code reviews for efficient project management.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Effective Troubleshooting: </a:t>
            </a: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Developed strong problem-solving skills by debugging and adopting systematic approaches.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Collaboration:</a:t>
            </a: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Fostered a collaborative environment through regular communication.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Handling Challenges:</a:t>
            </a:r>
            <a:r>
              <a:rPr lang="en-US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Embraced ongoing learning to adapt to new challenges and technologies effectively.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t/>
            </a:r>
            <a:endParaRPr sz="4400"/>
          </a:p>
        </p:txBody>
      </p:sp>
      <p:sp>
        <p:nvSpPr>
          <p:cNvPr id="498" name="Google Shape;498;p59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5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09" l="10037" r="11849" t="299"/>
          <a:stretch/>
        </p:blipFill>
        <p:spPr>
          <a:xfrm>
            <a:off x="7842376" y="0"/>
            <a:ext cx="4346575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0"/>
          <p:cNvSpPr txBox="1"/>
          <p:nvPr>
            <p:ph type="ctrTitle"/>
          </p:nvPr>
        </p:nvSpPr>
        <p:spPr>
          <a:xfrm>
            <a:off x="2084152" y="2847175"/>
            <a:ext cx="1888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7" name="Google Shape;507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389" r="4390" t="0"/>
          <a:stretch/>
        </p:blipFill>
        <p:spPr>
          <a:xfrm>
            <a:off x="5864352" y="0"/>
            <a:ext cx="6324600" cy="6857999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1"/>
          <p:cNvSpPr txBox="1"/>
          <p:nvPr>
            <p:ph type="ctrTitle"/>
          </p:nvPr>
        </p:nvSpPr>
        <p:spPr>
          <a:xfrm>
            <a:off x="1620151" y="2847175"/>
            <a:ext cx="3062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14" name="Google Shape;514;p6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5" name="Google Shape;515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571" l="149" r="150" t="0"/>
          <a:stretch/>
        </p:blipFill>
        <p:spPr>
          <a:xfrm>
            <a:off x="5864352" y="0"/>
            <a:ext cx="6324599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2"/>
          <p:cNvSpPr txBox="1"/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22" name="Google Shape;522;p6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41"/>
          <p:cNvSpPr txBox="1"/>
          <p:nvPr/>
        </p:nvSpPr>
        <p:spPr>
          <a:xfrm>
            <a:off x="348175" y="379207"/>
            <a:ext cx="10817352" cy="471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</a:t>
            </a:r>
            <a:r>
              <a:rPr lang="en-US" sz="23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 days</a:t>
            </a:r>
            <a:endParaRPr b="0" i="0" sz="2300" u="none" cap="none" strike="noStrike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0" name="Google Shape;190;p41"/>
          <p:cNvSpPr txBox="1"/>
          <p:nvPr/>
        </p:nvSpPr>
        <p:spPr>
          <a:xfrm>
            <a:off x="348175" y="1178124"/>
            <a:ext cx="10763700" cy="4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875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 days plan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1: Introduction to UML Artifacts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2: Introduction to Git and GitHub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3: Classes vs Interfaces &amp; Input/Output in Java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4: Database Schema Design &amp; DAO Layer Implementation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5: JDBC (Java Database Connectivity) &amp; Exception Handling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66344" lvl="0" marL="585216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Day 6: Dropwizard Framework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1" name="Google Shape;191;p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2849" y="0"/>
            <a:ext cx="41738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7" name="Google Shape;197;p42"/>
          <p:cNvSpPr txBox="1"/>
          <p:nvPr>
            <p:ph type="title"/>
          </p:nvPr>
        </p:nvSpPr>
        <p:spPr>
          <a:xfrm>
            <a:off x="522618" y="441262"/>
            <a:ext cx="34002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8" name="Google Shape;1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15" y="441262"/>
            <a:ext cx="7526785" cy="515251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381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99" name="Google Shape;199;p42"/>
          <p:cNvSpPr/>
          <p:nvPr/>
        </p:nvSpPr>
        <p:spPr>
          <a:xfrm>
            <a:off x="522618" y="1116565"/>
            <a:ext cx="36693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 Sponsor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Flipkart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SME’s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- Amit Balyan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r>
              <a:t/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Co-ordinators 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-Anushka khanna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-Sharath ramesha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0F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b="1" sz="2800"/>
          </a:p>
        </p:txBody>
      </p:sp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43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b="1" sz="2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</a:rPr>
              <a:t>6 DAYS</a:t>
            </a:r>
            <a:r>
              <a:rPr lang="en-US" sz="3200">
                <a:solidFill>
                  <a:schemeClr val="dk1"/>
                </a:solidFill>
              </a:rPr>
              <a:t> OF TRAINING + PROJECT DEMO </a:t>
            </a:r>
            <a:br>
              <a:rPr lang="en-US" sz="3200">
                <a:solidFill>
                  <a:schemeClr val="dk1"/>
                </a:solidFill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214" name="Google Shape;214;p44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fmla="val 7794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5" name="Google Shape;215;p44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fmla="val 79447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6" name="Google Shape;216;p44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fmla="val 8081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44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fmla="val 80134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44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518400</a:t>
            </a:r>
            <a:r>
              <a:rPr b="0" i="0" lang="en-US" sz="320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SECONDS</a:t>
            </a:r>
            <a:endParaRPr/>
          </a:p>
        </p:txBody>
      </p:sp>
      <p:sp>
        <p:nvSpPr>
          <p:cNvPr id="219" name="Google Shape;219;p44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6 DAYS</a:t>
            </a:r>
            <a:endParaRPr/>
          </a:p>
        </p:txBody>
      </p:sp>
      <p:sp>
        <p:nvSpPr>
          <p:cNvPr id="220" name="Google Shape;220;p44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144</a:t>
            </a: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HOURS</a:t>
            </a:r>
            <a:endParaRPr/>
          </a:p>
        </p:txBody>
      </p:sp>
      <p:sp>
        <p:nvSpPr>
          <p:cNvPr id="221" name="Google Shape;221;p44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8640</a:t>
            </a:r>
            <a:r>
              <a:rPr lang="en-US" sz="3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MINUTES</a:t>
            </a:r>
            <a:endParaRPr/>
          </a:p>
        </p:txBody>
      </p:sp>
      <p:sp>
        <p:nvSpPr>
          <p:cNvPr id="222" name="Google Shape;222;p44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fmla="val 75512" name="adj"/>
            </a:avLst>
          </a:prstGeom>
          <a:solidFill>
            <a:srgbClr val="EE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3" name="Google Shape;223;p44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fmla="val 47763" name="adj"/>
            </a:avLst>
          </a:prstGeom>
          <a:solidFill>
            <a:srgbClr val="FF6464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4" name="Google Shape;224;p44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b="0" i="0" lang="en-US" sz="320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7400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31" name="Google Shape;231;p45"/>
          <p:cNvSpPr txBox="1"/>
          <p:nvPr>
            <p:ph type="ctrTitle"/>
          </p:nvPr>
        </p:nvSpPr>
        <p:spPr>
          <a:xfrm>
            <a:off x="516478" y="220800"/>
            <a:ext cx="23118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/>
              <a:t>Agenda</a:t>
            </a:r>
            <a:endParaRPr/>
          </a:p>
        </p:txBody>
      </p:sp>
      <p:sp>
        <p:nvSpPr>
          <p:cNvPr id="232" name="Google Shape;232;p45"/>
          <p:cNvSpPr txBox="1"/>
          <p:nvPr>
            <p:ph idx="12" type="sldNum"/>
          </p:nvPr>
        </p:nvSpPr>
        <p:spPr>
          <a:xfrm>
            <a:off x="11228832" y="6309360"/>
            <a:ext cx="274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3" name="Google Shape;233;p45"/>
          <p:cNvGrpSpPr/>
          <p:nvPr/>
        </p:nvGrpSpPr>
        <p:grpSpPr>
          <a:xfrm>
            <a:off x="516462" y="871498"/>
            <a:ext cx="4690913" cy="5392859"/>
            <a:chOff x="516462" y="962766"/>
            <a:chExt cx="4690913" cy="5392859"/>
          </a:xfrm>
        </p:grpSpPr>
        <p:sp>
          <p:nvSpPr>
            <p:cNvPr id="234" name="Google Shape;234;p45"/>
            <p:cNvSpPr/>
            <p:nvPr/>
          </p:nvSpPr>
          <p:spPr>
            <a:xfrm>
              <a:off x="516467" y="962766"/>
              <a:ext cx="550200" cy="442800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5" name="Google Shape;235;p45"/>
            <p:cNvSpPr/>
            <p:nvPr/>
          </p:nvSpPr>
          <p:spPr>
            <a:xfrm>
              <a:off x="516466" y="1517512"/>
              <a:ext cx="550200" cy="442800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6" name="Google Shape;236;p45"/>
            <p:cNvSpPr/>
            <p:nvPr/>
          </p:nvSpPr>
          <p:spPr>
            <a:xfrm>
              <a:off x="516465" y="2070944"/>
              <a:ext cx="550200" cy="442800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7" name="Google Shape;237;p45"/>
            <p:cNvSpPr/>
            <p:nvPr/>
          </p:nvSpPr>
          <p:spPr>
            <a:xfrm>
              <a:off x="516465" y="2601547"/>
              <a:ext cx="550200" cy="4428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516464" y="3160421"/>
              <a:ext cx="550200" cy="4428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9" name="Google Shape;239;p45"/>
            <p:cNvSpPr/>
            <p:nvPr/>
          </p:nvSpPr>
          <p:spPr>
            <a:xfrm>
              <a:off x="516463" y="3719295"/>
              <a:ext cx="550200" cy="4428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516463" y="4278169"/>
              <a:ext cx="550200" cy="4428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516463" y="5376777"/>
              <a:ext cx="550200" cy="442800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2" name="Google Shape;242;p45"/>
            <p:cNvSpPr/>
            <p:nvPr/>
          </p:nvSpPr>
          <p:spPr>
            <a:xfrm>
              <a:off x="516462" y="5912825"/>
              <a:ext cx="550200" cy="442800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</a:t>
              </a:r>
              <a:endParaRPr b="1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3" name="Google Shape;243;p45"/>
            <p:cNvSpPr txBox="1"/>
            <p:nvPr/>
          </p:nvSpPr>
          <p:spPr>
            <a:xfrm>
              <a:off x="1253067" y="99945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244" name="Google Shape;244;p45"/>
            <p:cNvSpPr txBox="1"/>
            <p:nvPr/>
          </p:nvSpPr>
          <p:spPr>
            <a:xfrm>
              <a:off x="1253067" y="155701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245" name="Google Shape;245;p45"/>
            <p:cNvSpPr txBox="1"/>
            <p:nvPr/>
          </p:nvSpPr>
          <p:spPr>
            <a:xfrm>
              <a:off x="1253067" y="265813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246" name="Google Shape;246;p45"/>
            <p:cNvSpPr txBox="1"/>
            <p:nvPr/>
          </p:nvSpPr>
          <p:spPr>
            <a:xfrm>
              <a:off x="1253067" y="3197105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247" name="Google Shape;247;p45"/>
            <p:cNvSpPr txBox="1"/>
            <p:nvPr/>
          </p:nvSpPr>
          <p:spPr>
            <a:xfrm>
              <a:off x="1253067" y="375597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248" name="Google Shape;248;p45"/>
            <p:cNvSpPr txBox="1"/>
            <p:nvPr/>
          </p:nvSpPr>
          <p:spPr>
            <a:xfrm>
              <a:off x="1253067" y="431619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249" name="Google Shape;249;p45"/>
            <p:cNvSpPr txBox="1"/>
            <p:nvPr/>
          </p:nvSpPr>
          <p:spPr>
            <a:xfrm>
              <a:off x="1253075" y="4865220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250" name="Google Shape;250;p45"/>
            <p:cNvSpPr txBox="1"/>
            <p:nvPr/>
          </p:nvSpPr>
          <p:spPr>
            <a:xfrm>
              <a:off x="1253075" y="5414203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251" name="Google Shape;251;p45"/>
            <p:cNvSpPr txBox="1"/>
            <p:nvPr/>
          </p:nvSpPr>
          <p:spPr>
            <a:xfrm>
              <a:off x="1253075" y="5912807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  <p:sp>
        <p:nvSpPr>
          <p:cNvPr id="252" name="Google Shape;252;p45"/>
          <p:cNvSpPr/>
          <p:nvPr/>
        </p:nvSpPr>
        <p:spPr>
          <a:xfrm>
            <a:off x="516487" y="4734360"/>
            <a:ext cx="550200" cy="4428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08</a:t>
            </a:r>
            <a:endParaRPr b="1" sz="1600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3" name="Google Shape;253;p45"/>
          <p:cNvSpPr txBox="1"/>
          <p:nvPr/>
        </p:nvSpPr>
        <p:spPr>
          <a:xfrm>
            <a:off x="1253067" y="1990106"/>
            <a:ext cx="395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/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60" name="Google Shape;260;p46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4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22" l="48438" r="3145" t="262"/>
          <a:stretch/>
        </p:blipFill>
        <p:spPr>
          <a:xfrm>
            <a:off x="5864351" y="0"/>
            <a:ext cx="6363507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idx="12" type="sldNum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p47"/>
          <p:cNvSpPr/>
          <p:nvPr/>
        </p:nvSpPr>
        <p:spPr>
          <a:xfrm>
            <a:off x="8863590" y="3586652"/>
            <a:ext cx="350124" cy="324362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9" name="Google Shape;269;p47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29"/>
          </a:xfrm>
        </p:grpSpPr>
        <p:grpSp>
          <p:nvGrpSpPr>
            <p:cNvPr id="270" name="Google Shape;270;p47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71" name="Google Shape;271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2" name="Google Shape;272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3" name="Google Shape;273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4" name="Google Shape;274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5" name="Google Shape;275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6" name="Google Shape;276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7" name="Google Shape;277;p47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8" name="Google Shape;278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9" name="Google Shape;279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0" name="Google Shape;280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1" name="Google Shape;281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2" name="Google Shape;282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3" name="Google Shape;283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4" name="Google Shape;284;p47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5" name="Google Shape;285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6" name="Google Shape;286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7" name="Google Shape;287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8" name="Google Shape;288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9" name="Google Shape;289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0" name="Google Shape;290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1" name="Google Shape;291;p47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92" name="Google Shape;292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3" name="Google Shape;293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4" name="Google Shape;294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cap="flat" cmpd="sng" w="9525">
                  <a:solidFill>
                    <a:srgbClr val="0070C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5" name="Google Shape;295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6" name="Google Shape;296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7" name="Google Shape;297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8" name="Google Shape;298;p47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9" name="Google Shape;299;p47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00" name="Google Shape;300;p47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301" name="Google Shape;301;p47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cap="flat" cmpd="sng" w="9525">
                  <a:solidFill>
                    <a:srgbClr val="6464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2" name="Google Shape;302;p47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rect b="b" l="l" r="r" t="t"/>
                  <a:pathLst>
                    <a:path extrusionOk="0" h="1671" w="3572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3" name="Google Shape;303;p47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4" name="Google Shape;304;p47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rect b="b" l="l" r="r" t="t"/>
                  <a:pathLst>
                    <a:path extrusionOk="0" h="3542" w="1661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5" name="Google Shape;305;p47"/>
          <p:cNvSpPr/>
          <p:nvPr/>
        </p:nvSpPr>
        <p:spPr>
          <a:xfrm>
            <a:off x="7597331" y="4358921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47"/>
          <p:cNvSpPr/>
          <p:nvPr/>
        </p:nvSpPr>
        <p:spPr>
          <a:xfrm>
            <a:off x="6456482" y="510433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5562430" y="5838224"/>
            <a:ext cx="350126" cy="324364"/>
          </a:xfrm>
          <a:custGeom>
            <a:rect b="b" l="l" r="r" t="t"/>
            <a:pathLst>
              <a:path extrusionOk="0" h="3261" w="352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9715569" y="2626540"/>
            <a:ext cx="17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roject Demo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9" name="Google Shape;309;p47"/>
          <p:cNvSpPr txBox="1"/>
          <p:nvPr/>
        </p:nvSpPr>
        <p:spPr>
          <a:xfrm>
            <a:off x="6089098" y="5838232"/>
            <a:ext cx="336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Understanding Project Goals and Requirements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47"/>
          <p:cNvSpPr txBox="1"/>
          <p:nvPr/>
        </p:nvSpPr>
        <p:spPr>
          <a:xfrm>
            <a:off x="7273751" y="5053675"/>
            <a:ext cx="4603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and Tools - JAVA , Dropwizard , postman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47"/>
          <p:cNvSpPr txBox="1"/>
          <p:nvPr/>
        </p:nvSpPr>
        <p:spPr>
          <a:xfrm>
            <a:off x="8209675" y="4269125"/>
            <a:ext cx="398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Designing the System Architecture and Database</a:t>
            </a:r>
            <a:endParaRPr/>
          </a:p>
        </p:txBody>
      </p:sp>
      <p:sp>
        <p:nvSpPr>
          <p:cNvPr id="312" name="Google Shape;312;p47"/>
          <p:cNvSpPr txBox="1"/>
          <p:nvPr/>
        </p:nvSpPr>
        <p:spPr>
          <a:xfrm>
            <a:off x="8831751" y="3484563"/>
            <a:ext cx="3259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Implementing Core Functionality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3" name="Google Shape;313;p47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14" name="Google Shape;314;p47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15" name="Google Shape;315;p47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7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47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8" name="Google Shape;318;p47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319" name="Google Shape;319;p47"/>
            <p:cNvSpPr/>
            <p:nvPr/>
          </p:nvSpPr>
          <p:spPr>
            <a:xfrm>
              <a:off x="5996394" y="922673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47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1" name="Google Shape;321;p47"/>
          <p:cNvGrpSpPr/>
          <p:nvPr/>
        </p:nvGrpSpPr>
        <p:grpSpPr>
          <a:xfrm>
            <a:off x="5004093" y="1177771"/>
            <a:ext cx="2183819" cy="975441"/>
            <a:chOff x="5030787" y="1877265"/>
            <a:chExt cx="2183819" cy="975441"/>
          </a:xfrm>
        </p:grpSpPr>
        <p:sp>
          <p:nvSpPr>
            <p:cNvPr id="322" name="Google Shape;322;p47"/>
            <p:cNvSpPr/>
            <p:nvPr/>
          </p:nvSpPr>
          <p:spPr>
            <a:xfrm>
              <a:off x="5030787" y="1877265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47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D8D8D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4" name="Google Shape;324;p47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325" name="Google Shape;325;p47"/>
            <p:cNvSpPr/>
            <p:nvPr/>
          </p:nvSpPr>
          <p:spPr>
            <a:xfrm>
              <a:off x="4065182" y="2756022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47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27" name="Google Shape;327;p47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28" name="Google Shape;328;p47"/>
            <p:cNvSpPr/>
            <p:nvPr/>
          </p:nvSpPr>
          <p:spPr>
            <a:xfrm>
              <a:off x="3321484" y="3593750"/>
              <a:ext cx="972728" cy="975441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47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30" name="Google Shape;330;p47"/>
          <p:cNvGrpSpPr/>
          <p:nvPr/>
        </p:nvGrpSpPr>
        <p:grpSpPr>
          <a:xfrm>
            <a:off x="1727875" y="3911025"/>
            <a:ext cx="2716443" cy="952534"/>
            <a:chOff x="2596550" y="4354473"/>
            <a:chExt cx="2217504" cy="952534"/>
          </a:xfrm>
        </p:grpSpPr>
        <p:sp>
          <p:nvSpPr>
            <p:cNvPr id="331" name="Google Shape;331;p47"/>
            <p:cNvSpPr/>
            <p:nvPr/>
          </p:nvSpPr>
          <p:spPr>
            <a:xfrm>
              <a:off x="2596550" y="4354473"/>
              <a:ext cx="972715" cy="952525"/>
            </a:xfrm>
            <a:custGeom>
              <a:rect b="b" l="l" r="r" t="t"/>
              <a:pathLst>
                <a:path extrusionOk="0" h="10000" w="7385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Perceive</a:t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32" name="Google Shape;332;p47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cap="flat" cmpd="sng" w="38100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33" name="Google Shape;333;p47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p47"/>
          <p:cNvSpPr/>
          <p:nvPr/>
        </p:nvSpPr>
        <p:spPr>
          <a:xfrm>
            <a:off x="4590775" y="1470438"/>
            <a:ext cx="1865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5" name="Google Shape;335;p47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Design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6" name="Google Shape;336;p47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and Mark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genda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